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73" r:id="rId5"/>
    <p:sldId id="272" r:id="rId6"/>
    <p:sldId id="265" r:id="rId7"/>
    <p:sldId id="268" r:id="rId8"/>
    <p:sldId id="267" r:id="rId9"/>
    <p:sldId id="263" r:id="rId10"/>
    <p:sldId id="271" r:id="rId11"/>
    <p:sldId id="270" r:id="rId12"/>
    <p:sldId id="269" r:id="rId13"/>
    <p:sldId id="274" r:id="rId14"/>
    <p:sldId id="275" r:id="rId15"/>
    <p:sldId id="276" r:id="rId16"/>
    <p:sldId id="259" r:id="rId17"/>
    <p:sldId id="260" r:id="rId18"/>
    <p:sldId id="262" r:id="rId19"/>
    <p:sldId id="26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1714" y="-6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A38119-625E-456C-9799-E79372B23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D5DB67D-52C2-466D-9A00-15A8F99D5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DE4AC82-8D42-4515-B446-8150505F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C08594-3836-4C25-9BB5-5D0ECBF6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58E83E-5F39-4408-A025-9884D740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4715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B564F0-67EB-42CD-BA98-BD9EB6D6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07A56D5-A8F5-4F09-8026-A448EF2EE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83AEC8-12E1-4EDE-9445-E7AE9D7D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BABBA3-748F-4709-AABC-0486AC85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1D3E5B-99D4-436F-862C-1BA5B3F7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9295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5E7F92A-5B44-4834-AD6B-AFCEDD251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203A9C4-BDE2-45EC-A9F1-BF548C16A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E54D3A-6EBF-4F23-838D-7EB9B103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EE6679-30E6-4F30-91E8-7C392810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130182-C8AB-4DE3-BAFC-2F107C7E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4451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E9044A-111D-4372-9DD8-154D13F9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F7CEDA-9338-4FAA-B5BA-2B645B1A1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BD5D8A-052C-4BD1-A4A1-EED39D88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D47937-1B4B-4470-8D38-A909CBD5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FCDBB4-C67B-4369-939E-C1E2232D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525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3D11DE-351D-4744-A483-0639A74D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1DEF8EC-93CE-4D2A-9768-49A7901D9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F411F0-4BBD-4BF4-B875-0C329917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B451DC-A348-470D-8D0D-58A214DD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2E99B0-C04F-4B24-8B2F-0810B993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7415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835F23-65C1-4B69-8C2E-A143EC43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804DF0-FD13-46CA-B12E-A7F7A1FC9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542191D-649D-4D31-A641-0739BEA3F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AF8866-DE18-4DFB-AE11-9F38C6BB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E3BE2-5502-425A-8CFF-11873F7E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41CEEB0-86E2-4594-94DD-86BE615E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4667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C30F41-36CF-43AD-84EA-90A3F4B3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6A4610-4B04-4BA7-B355-BB0754C38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D2D7645-B628-4E35-834A-C556AC65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10C4071-21B2-4126-A8E6-583EB5B66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68F0879-0D47-42A2-95C6-26C972009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9C1A0CB-D5FF-44B1-A130-10C17BC5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5E06BD3-EF3C-497A-9B9C-DE312630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8AB2F8C-BA20-429A-9F48-E010A58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8461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72CC2F-DB1D-4D29-AD7B-1D06B674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C97E4E2-B92B-45D1-8C42-AC76A4C4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18608F8-16FC-4CDB-953E-0E182166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90DEEB4-5C83-45DA-9225-80BDB55C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2058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F20C3C6-4191-4609-B84C-44236F9E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83E2FD0-E74D-48B5-AFD4-F4F598E1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4477F8F-896C-46C9-9625-5159492E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1445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F46FA-603B-49EE-8065-52BC80FA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DF1FA4-C0AF-4C58-A34C-ABC3653E6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1CE5493-3321-4728-9167-2423B19EF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29306B-C418-45E1-8802-F87C926D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8DFB92-F362-4A4E-B981-AB7B8622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2BBC24B-E458-4CD0-ADBD-AE786742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7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7EDF48-A897-489D-829C-574FC008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7D120B0-A28B-41BE-A471-8BFB11FCB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C7342A5-AAFE-47EB-BE4B-17AA48AF6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A947E1-9A31-4F9B-85E9-BA3EE1FA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451F977-A0A7-43D9-BB86-C84CA194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A61838B-87D0-4497-9D02-A5C113A1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8094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8FB432-E7F4-4E49-A128-0B681327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08C7040-496E-46F5-ACC6-5FEA49B08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670428-1F4E-46D7-89F3-BBD2FA1F8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9FEC98-E1AC-48DF-AAFB-90F4F1752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0822E4-6D91-4F8F-892E-C7E8B8782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C36F-4504-47C0-B82F-A167342A2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7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озовые и синие облака">
            <a:extLst>
              <a:ext uri="{FF2B5EF4-FFF2-40B4-BE49-F238E27FC236}">
                <a16:creationId xmlns="" xmlns:a16="http://schemas.microsoft.com/office/drawing/2014/main" id="{85EBEB1E-DB1D-5DD7-5865-4654C158E3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412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70A9D3-4BD5-4DDD-A6C5-C9E1DFEC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944" y="1752605"/>
            <a:ext cx="10375638" cy="991827"/>
          </a:xfrm>
        </p:spPr>
        <p:txBody>
          <a:bodyPr anchor="b"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       «Карта для Дяди Федора»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298CC85-F356-45EC-9E32-802D9086B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945" y="585696"/>
            <a:ext cx="9269486" cy="633503"/>
          </a:xfrm>
        </p:spPr>
        <p:txBody>
          <a:bodyPr anchor="ctr"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Материалы к занятию по познавательному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24921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66604" y="603140"/>
          <a:ext cx="6078220" cy="5783580"/>
        </p:xfrm>
        <a:graphic>
          <a:graphicData uri="http://schemas.openxmlformats.org/drawingml/2006/table">
            <a:tbl>
              <a:tblPr/>
              <a:tblGrid>
                <a:gridCol w="868045"/>
                <a:gridCol w="868045"/>
                <a:gridCol w="868045"/>
                <a:gridCol w="868680"/>
                <a:gridCol w="868045"/>
                <a:gridCol w="868680"/>
                <a:gridCol w="86868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3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66604" y="603140"/>
          <a:ext cx="6078220" cy="5783580"/>
        </p:xfrm>
        <a:graphic>
          <a:graphicData uri="http://schemas.openxmlformats.org/drawingml/2006/table">
            <a:tbl>
              <a:tblPr/>
              <a:tblGrid>
                <a:gridCol w="868045"/>
                <a:gridCol w="868045"/>
                <a:gridCol w="868045"/>
                <a:gridCol w="868680"/>
                <a:gridCol w="868045"/>
                <a:gridCol w="868680"/>
                <a:gridCol w="86868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3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66604" y="603140"/>
          <a:ext cx="6078220" cy="5783580"/>
        </p:xfrm>
        <a:graphic>
          <a:graphicData uri="http://schemas.openxmlformats.org/drawingml/2006/table">
            <a:tbl>
              <a:tblPr/>
              <a:tblGrid>
                <a:gridCol w="868045"/>
                <a:gridCol w="868045"/>
                <a:gridCol w="868045"/>
                <a:gridCol w="868680"/>
                <a:gridCol w="868045"/>
                <a:gridCol w="868680"/>
                <a:gridCol w="86868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3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ПТИЧЬИ БАЗАРЫ • Большая российская энциклопедия - электронная версия">
            <a:extLst>
              <a:ext uri="{FF2B5EF4-FFF2-40B4-BE49-F238E27FC236}">
                <a16:creationId xmlns="" xmlns:a16="http://schemas.microsoft.com/office/drawing/2014/main" id="{30BC061E-82AE-4F47-86A7-AEDB649AF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 b="81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2DE73A9-37E2-4009-AED0-A7F6EB76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Record (online-voice-recorder.com) 4">
            <a:hlinkClick r:id="" action="ppaction://media"/>
            <a:extLst>
              <a:ext uri="{FF2B5EF4-FFF2-40B4-BE49-F238E27FC236}">
                <a16:creationId xmlns="" xmlns:a16="http://schemas.microsoft.com/office/drawing/2014/main" id="{9FDD4872-5DD3-4511-9D5F-9E7A212D9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74725" y="58689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" y="0"/>
            <a:ext cx="121904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7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2D432A9-DA6A-4B56-80A2-C244C71C88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8659" y="643467"/>
            <a:ext cx="487468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 (online-voice-recorder.com) 5">
            <a:hlinkClick r:id="" action="ppaction://media"/>
            <a:extLst>
              <a:ext uri="{FF2B5EF4-FFF2-40B4-BE49-F238E27FC236}">
                <a16:creationId xmlns="" xmlns:a16="http://schemas.microsoft.com/office/drawing/2014/main" id="{613BBB1E-25BA-4064-B3A9-AC2610DF5D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7663" y="60594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Четыре загадки Кандалакши. Версий много, а истина - за семью печатями —  Мурманский вестник - #95223">
            <a:extLst>
              <a:ext uri="{FF2B5EF4-FFF2-40B4-BE49-F238E27FC236}">
                <a16:creationId xmlns="" xmlns:a16="http://schemas.microsoft.com/office/drawing/2014/main" id="{A0D1F6C5-6465-49BD-8603-931B7DA2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r="18338" b="-1"/>
          <a:stretch/>
        </p:blipFill>
        <p:spPr bwMode="auto">
          <a:xfrm>
            <a:off x="95818" y="740153"/>
            <a:ext cx="7051964" cy="50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C4A57C-5D2B-4C2F-BFA3-03DCBE0032FF}"/>
              </a:ext>
            </a:extLst>
          </p:cNvPr>
          <p:cNvSpPr txBox="1"/>
          <p:nvPr/>
        </p:nvSpPr>
        <p:spPr>
          <a:xfrm>
            <a:off x="8104909" y="304800"/>
            <a:ext cx="3248890" cy="587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1736" y="563161"/>
            <a:ext cx="4835236" cy="60710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«Разорвавши Полярный Круг,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Поезд к дому несется быстрее,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Здравствуй, север, мой верный друг,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Нет на свете тебя роднее.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Смотрят в окна глаза озер,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Машут радостно лапами ели,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жемчужные шапочки гор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Уж виднеются еле-еле.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встает в ожерелье огней,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Вновь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гостей у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ворот встречая, Кандалакша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–цель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жизни моей,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Королева Полярного края!»</a:t>
            </a:r>
          </a:p>
        </p:txBody>
      </p:sp>
    </p:spTree>
    <p:extLst>
      <p:ext uri="{BB962C8B-B14F-4D97-AF65-F5344CB8AC3E}">
        <p14:creationId xmlns:p14="http://schemas.microsoft.com/office/powerpoint/2010/main" val="20396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813221B-9274-4297-8F3D-D21525C822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 (online-voice-recorder.com) 2">
            <a:hlinkClick r:id="" action="ppaction://media"/>
            <a:extLst>
              <a:ext uri="{FF2B5EF4-FFF2-40B4-BE49-F238E27FC236}">
                <a16:creationId xmlns="" xmlns:a16="http://schemas.microsoft.com/office/drawing/2014/main" id="{5AD46A0E-59A1-4B46-8AB9-D5ADC6C587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03535" y="49638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2D432A9-DA6A-4B56-80A2-C244C71C88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8659" y="643467"/>
            <a:ext cx="487468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 (online-voice-recorder.com) 3">
            <a:hlinkClick r:id="" action="ppaction://media"/>
            <a:extLst>
              <a:ext uri="{FF2B5EF4-FFF2-40B4-BE49-F238E27FC236}">
                <a16:creationId xmlns="" xmlns:a16="http://schemas.microsoft.com/office/drawing/2014/main" id="{874D281A-8558-41DA-AF7B-EF4BE46C9E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5331" y="55570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3" descr="I:\iAQJLCM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54629" y="667660"/>
          <a:ext cx="9579430" cy="5050969"/>
        </p:xfrm>
        <a:graphic>
          <a:graphicData uri="http://schemas.openxmlformats.org/drawingml/2006/table">
            <a:tbl>
              <a:tblPr/>
              <a:tblGrid>
                <a:gridCol w="1368061"/>
                <a:gridCol w="1368061"/>
                <a:gridCol w="1368061"/>
                <a:gridCol w="1369062"/>
                <a:gridCol w="1368061"/>
                <a:gridCol w="1369062"/>
                <a:gridCol w="1369062"/>
              </a:tblGrid>
              <a:tr h="7215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21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66604" y="603140"/>
          <a:ext cx="6078220" cy="5783580"/>
        </p:xfrm>
        <a:graphic>
          <a:graphicData uri="http://schemas.openxmlformats.org/drawingml/2006/table">
            <a:tbl>
              <a:tblPr/>
              <a:tblGrid>
                <a:gridCol w="868045"/>
                <a:gridCol w="868045"/>
                <a:gridCol w="868045"/>
                <a:gridCol w="868680"/>
                <a:gridCol w="868045"/>
                <a:gridCol w="868680"/>
                <a:gridCol w="86868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66604" y="603140"/>
          <a:ext cx="6078220" cy="5783580"/>
        </p:xfrm>
        <a:graphic>
          <a:graphicData uri="http://schemas.openxmlformats.org/drawingml/2006/table">
            <a:tbl>
              <a:tblPr/>
              <a:tblGrid>
                <a:gridCol w="868045"/>
                <a:gridCol w="868045"/>
                <a:gridCol w="868045"/>
                <a:gridCol w="868680"/>
                <a:gridCol w="868045"/>
                <a:gridCol w="868680"/>
                <a:gridCol w="86868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66604" y="603140"/>
          <a:ext cx="6078220" cy="5783580"/>
        </p:xfrm>
        <a:graphic>
          <a:graphicData uri="http://schemas.openxmlformats.org/drawingml/2006/table">
            <a:tbl>
              <a:tblPr/>
              <a:tblGrid>
                <a:gridCol w="868045"/>
                <a:gridCol w="868045"/>
                <a:gridCol w="868045"/>
                <a:gridCol w="868680"/>
                <a:gridCol w="868045"/>
                <a:gridCol w="868680"/>
                <a:gridCol w="86868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66604" y="603140"/>
          <a:ext cx="6078220" cy="5783580"/>
        </p:xfrm>
        <a:graphic>
          <a:graphicData uri="http://schemas.openxmlformats.org/drawingml/2006/table">
            <a:tbl>
              <a:tblPr/>
              <a:tblGrid>
                <a:gridCol w="868045"/>
                <a:gridCol w="868045"/>
                <a:gridCol w="868045"/>
                <a:gridCol w="868680"/>
                <a:gridCol w="868045"/>
                <a:gridCol w="868680"/>
                <a:gridCol w="86868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4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3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216</Words>
  <Application>Microsoft Office PowerPoint</Application>
  <PresentationFormat>Произвольный</PresentationFormat>
  <Paragraphs>150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  «Карта для Дяди Федора»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«Карта для Дяди Федора»</dc:title>
  <dc:creator>Пользователь</dc:creator>
  <cp:lastModifiedBy>Иванова Наталья</cp:lastModifiedBy>
  <cp:revision>12</cp:revision>
  <dcterms:created xsi:type="dcterms:W3CDTF">2024-11-01T08:25:55Z</dcterms:created>
  <dcterms:modified xsi:type="dcterms:W3CDTF">2024-12-11T11:39:47Z</dcterms:modified>
</cp:coreProperties>
</file>