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66" r:id="rId4"/>
    <p:sldId id="260" r:id="rId5"/>
    <p:sldId id="262" r:id="rId6"/>
    <p:sldId id="267" r:id="rId7"/>
    <p:sldId id="269" r:id="rId8"/>
    <p:sldId id="263" r:id="rId9"/>
    <p:sldId id="264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3207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_mamochka_milaya_mama_mo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Солнышко\Downloads\72cd301dd1ce732dc06fa203561660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363"/>
            <a:ext cx="8621377" cy="62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_mamochka_milaya_mama_mo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46531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ышко\Downloads\9fad07e8-8a49-5abd-8310-161dd222a45a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3" y="196537"/>
            <a:ext cx="6807824" cy="62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mamochka_milaya_mama_mo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6564" y="4046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3" y="188640"/>
            <a:ext cx="84961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95620"/>
            <a:ext cx="1296144" cy="12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683197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45" y="5445224"/>
            <a:ext cx="1347503" cy="13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319"/>
            <a:ext cx="7593824" cy="51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61" y="5373216"/>
            <a:ext cx="1420887" cy="139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789292" cy="48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66278"/>
            <a:ext cx="1224136" cy="120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7091834" cy="534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4" y="5491705"/>
            <a:ext cx="1300134" cy="127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лнышко\Downloads\9fad07e8-8a49-5abd-8310-161dd222a45a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945"/>
            <a:ext cx="6947749" cy="63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4315000" cy="29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715">
            <a:off x="4665526" y="314943"/>
            <a:ext cx="40293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798">
            <a:off x="356410" y="3429000"/>
            <a:ext cx="42249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78" y="3501007"/>
            <a:ext cx="3333857" cy="33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нышко\Downloads\79a83817eac9a59627b37edb7f4aef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546054" cy="63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0</Words>
  <Application>Microsoft Office PowerPoint</Application>
  <PresentationFormat>Экран (4:3)</PresentationFormat>
  <Paragraphs>0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Иванова Наталья</cp:lastModifiedBy>
  <cp:revision>16</cp:revision>
  <dcterms:created xsi:type="dcterms:W3CDTF">2024-10-29T12:01:09Z</dcterms:created>
  <dcterms:modified xsi:type="dcterms:W3CDTF">2024-12-13T06:39:00Z</dcterms:modified>
</cp:coreProperties>
</file>