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8DF-56CC-496D-8558-1C8033E78CA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0E7D-EC29-486D-AE78-D4BD13F8A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2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8DF-56CC-496D-8558-1C8033E78CA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0E7D-EC29-486D-AE78-D4BD13F8A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7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8DF-56CC-496D-8558-1C8033E78CA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0E7D-EC29-486D-AE78-D4BD13F8A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6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8DF-56CC-496D-8558-1C8033E78CA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0E7D-EC29-486D-AE78-D4BD13F8A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2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8DF-56CC-496D-8558-1C8033E78CA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0E7D-EC29-486D-AE78-D4BD13F8A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4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8DF-56CC-496D-8558-1C8033E78CA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0E7D-EC29-486D-AE78-D4BD13F8A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4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8DF-56CC-496D-8558-1C8033E78CA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0E7D-EC29-486D-AE78-D4BD13F8A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4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8DF-56CC-496D-8558-1C8033E78CA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0E7D-EC29-486D-AE78-D4BD13F8A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8DF-56CC-496D-8558-1C8033E78CA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0E7D-EC29-486D-AE78-D4BD13F8A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95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8DF-56CC-496D-8558-1C8033E78CA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0E7D-EC29-486D-AE78-D4BD13F8A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1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8DF-56CC-496D-8558-1C8033E78CA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0E7D-EC29-486D-AE78-D4BD13F8A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588DF-56CC-496D-8558-1C8033E78CA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60E7D-EC29-486D-AE78-D4BD13F8A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9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71736"/>
            <a:ext cx="6071617" cy="2664296"/>
          </a:xfrm>
        </p:spPr>
        <p:txBody>
          <a:bodyPr/>
          <a:lstStyle/>
          <a:p>
            <a:r>
              <a:rPr lang="ru-RU" dirty="0" smtClean="0"/>
              <a:t>Познакомим Незнайку </a:t>
            </a:r>
            <a:br>
              <a:rPr lang="ru-RU" dirty="0" smtClean="0"/>
            </a:br>
            <a:r>
              <a:rPr lang="ru-RU" dirty="0" smtClean="0"/>
              <a:t>с транспортом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877272"/>
            <a:ext cx="3272408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Сова\Desktop\картинки транспорт\images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1916807" cy="330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4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ва\Desktop\картинки транспорт\1646200860_32-kartinkin-net-p-kartinki-stola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45" y="1772816"/>
            <a:ext cx="6048672" cy="470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ова\Desktop\картинки транспорт\images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81" y="1030507"/>
            <a:ext cx="1016256" cy="14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5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57549"/>
            <a:ext cx="4032449" cy="252677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7548"/>
            <a:ext cx="3685883" cy="251445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644"/>
            <a:ext cx="3020758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2299"/>
            <a:ext cx="2409961" cy="240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2417227" y="2526618"/>
            <a:ext cx="714613" cy="77038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24128" y="2526618"/>
            <a:ext cx="792088" cy="8039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6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3168352" cy="54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3429000"/>
            <a:ext cx="316835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ва\Desktop\картинки транспорт\image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481" y="2348880"/>
            <a:ext cx="2113623" cy="169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ова\Desktop\картинки транспорт\10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4" y="188640"/>
            <a:ext cx="36575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ова\Desktop\картинки транспорт\1692581792_grizly-club-p-kartinki-samolet-multyashnii-bez-fona-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1463"/>
            <a:ext cx="3839978" cy="246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ова\Desktop\картинки транспорт\pngtree-air-balloon-vector-or-color-illustration-png-image_20314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8655"/>
            <a:ext cx="3226668" cy="32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ова\Desktop\картинки транспорт\aeef907c6a2f45cb795fd0c30d9efed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"/>
          <a:stretch/>
        </p:blipFill>
        <p:spPr bwMode="auto">
          <a:xfrm>
            <a:off x="395536" y="3523539"/>
            <a:ext cx="3479272" cy="301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ва\Desktop\картинки транспорт\1646200860_32-kartinkin-net-p-kartinki-stola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09" y="1340768"/>
            <a:ext cx="693593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ова\Desktop\картинки транспорт\images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0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ва\Desktop\картинки транспорт\gas-kvas-com-p-voennii-korabl-na-prozrachnom-fone-dlya-de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5772"/>
            <a:ext cx="3384376" cy="255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ова\Desktop\картинки транспорт\png-klev-club-8ysb-p-avtobus-multyashnii-png-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14833"/>
            <a:ext cx="3840163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ова\Desktop\картинки транспорт\images (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7" y="4077072"/>
            <a:ext cx="3719314" cy="19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ова\Desktop\картинки транспорт\1673549950_gas-kvas-com-p-detskii-risunok-samosval-3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66" y="3855130"/>
            <a:ext cx="4046091" cy="21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6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ова\Desktop\картинки транспорт\1673570664_gas-kvas-com-p-kater-detskii-risunok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74" y="692696"/>
            <a:ext cx="4221863" cy="20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ова\Desktop\картинки транспорт\png-klev-club-6jfa-p-mototsikl-multyashnii-png-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3" y="3813677"/>
            <a:ext cx="3456384" cy="259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ова\Desktop\картинки транспорт\Троллейб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54474"/>
            <a:ext cx="4541045" cy="312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ова\Desktop\картинки транспорт\1676452460_gas-kvas-com-p-velik-risunok-detskii-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768649" cy="243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7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Сова\Desktop\картинки транспорт\foni-papik-pro-c0h4-p-kartinki-tramvai-na-prozrachnom-fone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559175" cy="25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ова\Desktop\картинки транспорт\0_83a03_7b36fc56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13086"/>
            <a:ext cx="4657700" cy="219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Сова\Desktop\картинки транспорт\istockphoto-1064727446-612x6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6" y="3372214"/>
            <a:ext cx="43847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Сова\Desktop\картинки транспорт\images (5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02" y="4581128"/>
            <a:ext cx="4208847" cy="17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9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ова\Desktop\картинки транспорт\gas-kvas-com-p-voennii-korabl-na-prozrachnom-fone-dlya-de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476672"/>
            <a:ext cx="4248472" cy="321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ова\Desktop\картинки транспорт\1673570664_gas-kvas-com-p-kater-detskii-risunok-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16" y="3861048"/>
            <a:ext cx="5715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ова\Desktop\картинки транспорт\istockphoto-1064727446-612x6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0" y="476672"/>
            <a:ext cx="471356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6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ова\Desktop\картинки транспорт\1646200860_32-kartinkin-net-p-kartinki-stola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5706"/>
            <a:ext cx="693593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ова\Desktop\картинки транспорт\1671465675_80-zefirka-club-p-tsifri-na-prozrachnom-fone-dlya-detei-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74" y="757484"/>
            <a:ext cx="893902" cy="14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ва\Desktop\картинки транспорт\7626807-macchinina-per-animazione-di-cartoni-animati-2d-auto-e-veicoli-trasporto-gratuito-vettori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836712"/>
            <a:ext cx="375624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ова\Desktop\картинки транспорт\hand-drawn-tricycle-illustration_52683-986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59" y="611263"/>
            <a:ext cx="3535533" cy="24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ова\Desktop\картинки транспорт\ekskavato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4017764" cy="279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Познакомим Незнайку  с транспортом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Познакомим Незнайку с транспортом</dc:title>
  <dc:creator>Сова</dc:creator>
  <cp:lastModifiedBy>Иванова Наталья</cp:lastModifiedBy>
  <cp:revision>23</cp:revision>
  <dcterms:created xsi:type="dcterms:W3CDTF">2024-11-03T22:12:23Z</dcterms:created>
  <dcterms:modified xsi:type="dcterms:W3CDTF">2024-12-12T12:35:53Z</dcterms:modified>
</cp:coreProperties>
</file>